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6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40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30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9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5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0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8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68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6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2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7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5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B192-C0F2-45D0-B200-130253947AA6}" type="datetimeFigureOut">
              <a:rPr lang="en-GB" smtClean="0"/>
              <a:t>04/09/2010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B4C2-B968-4F84-B2D1-795C4B2A3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8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secr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c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642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add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secr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pha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20" y="0"/>
            <a:ext cx="9162219" cy="6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380"/>
    </mc:Choice>
    <mc:Fallback xmlns="">
      <p:transition spd="slow" advClick="0" advTm="1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secr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71" y="-993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ve process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758" y="-1"/>
            <a:ext cx="9169758" cy="68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9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ve process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ve process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k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79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On-screen Show (4:3)</PresentationFormat>
  <Paragraphs>0</Paragraphs>
  <Slides>13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</dc:creator>
  <cp:lastModifiedBy>AMR</cp:lastModifiedBy>
  <cp:revision>13</cp:revision>
  <dcterms:created xsi:type="dcterms:W3CDTF">2010-09-04T04:00:04Z</dcterms:created>
  <dcterms:modified xsi:type="dcterms:W3CDTF">2010-09-04T09:53:17Z</dcterms:modified>
</cp:coreProperties>
</file>